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8" r:id="rId4"/>
    <p:sldId id="261" r:id="rId5"/>
    <p:sldId id="263" r:id="rId6"/>
    <p:sldId id="264" r:id="rId7"/>
    <p:sldId id="265" r:id="rId8"/>
    <p:sldId id="267" r:id="rId9"/>
    <p:sldId id="268" r:id="rId10"/>
    <p:sldId id="269" r:id="rId11"/>
    <p:sldId id="274" r:id="rId12"/>
    <p:sldId id="275" r:id="rId13"/>
    <p:sldId id="277"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3" d="100"/>
          <a:sy n="93" d="100"/>
        </p:scale>
        <p:origin x="25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5/10/2022</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5/10/2022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0854" y="1351005"/>
            <a:ext cx="4316626" cy="1754660"/>
          </a:xfrm>
        </p:spPr>
        <p:txBody>
          <a:bodyPr/>
          <a:lstStyle/>
          <a:p>
            <a:r>
              <a:rPr lang="en-US" sz="7200" dirty="0" smtClean="0">
                <a:solidFill>
                  <a:srgbClr val="C00000"/>
                </a:solidFill>
              </a:rPr>
              <a:t>LOADER</a:t>
            </a:r>
            <a:endParaRPr lang="en-IN" sz="7200" dirty="0">
              <a:solidFill>
                <a:srgbClr val="C00000"/>
              </a:solidFill>
            </a:endParaRPr>
          </a:p>
        </p:txBody>
      </p:sp>
      <p:sp>
        <p:nvSpPr>
          <p:cNvPr id="3" name="Subtitle 2"/>
          <p:cNvSpPr>
            <a:spLocks noGrp="1"/>
          </p:cNvSpPr>
          <p:nvPr>
            <p:ph type="subTitle" idx="1"/>
          </p:nvPr>
        </p:nvSpPr>
        <p:spPr>
          <a:xfrm>
            <a:off x="5435169" y="2991574"/>
            <a:ext cx="3428744" cy="422312"/>
          </a:xfrm>
        </p:spPr>
        <p:txBody>
          <a:bodyPr>
            <a:noAutofit/>
          </a:bodyPr>
          <a:lstStyle/>
          <a:p>
            <a:r>
              <a:rPr lang="en-US" sz="2400" dirty="0" smtClean="0">
                <a:solidFill>
                  <a:srgbClr val="FFC000"/>
                </a:solidFill>
              </a:rPr>
              <a:t>WE CARRY YOUR LOAD</a:t>
            </a:r>
            <a:endParaRPr lang="en-IN" sz="2400" dirty="0">
              <a:solidFill>
                <a:srgbClr val="FFC000"/>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1304" t="35816" r="16899" b="44607"/>
          <a:stretch/>
        </p:blipFill>
        <p:spPr>
          <a:xfrm>
            <a:off x="2067697" y="1481416"/>
            <a:ext cx="3583460" cy="2272068"/>
          </a:xfrm>
          <a:prstGeom prst="rect">
            <a:avLst/>
          </a:prstGeom>
        </p:spPr>
      </p:pic>
      <p:sp>
        <p:nvSpPr>
          <p:cNvPr id="5" name="TextBox 4"/>
          <p:cNvSpPr txBox="1"/>
          <p:nvPr/>
        </p:nvSpPr>
        <p:spPr>
          <a:xfrm>
            <a:off x="5263977" y="4038792"/>
            <a:ext cx="4448434" cy="2031325"/>
          </a:xfrm>
          <a:prstGeom prst="rect">
            <a:avLst/>
          </a:prstGeom>
          <a:noFill/>
        </p:spPr>
        <p:txBody>
          <a:bodyPr wrap="square" rtlCol="0">
            <a:spAutoFit/>
          </a:bodyPr>
          <a:lstStyle/>
          <a:p>
            <a:r>
              <a:rPr lang="en-US" dirty="0" smtClean="0"/>
              <a:t>                      BY – </a:t>
            </a:r>
          </a:p>
          <a:p>
            <a:r>
              <a:rPr lang="en-US" dirty="0" smtClean="0"/>
              <a:t>ROHIT KUMAR(0128CS181054)</a:t>
            </a:r>
          </a:p>
          <a:p>
            <a:r>
              <a:rPr lang="en-US" dirty="0" smtClean="0"/>
              <a:t>ASHISH MISHRA(0128CS181012)</a:t>
            </a:r>
            <a:endParaRPr lang="en-US" dirty="0"/>
          </a:p>
          <a:p>
            <a:r>
              <a:rPr lang="en-US" dirty="0" smtClean="0"/>
              <a:t>AVINASH YADAV KUMAR(0128CS181014</a:t>
            </a:r>
            <a:r>
              <a:rPr lang="en-US" dirty="0"/>
              <a:t>)</a:t>
            </a:r>
          </a:p>
          <a:p>
            <a:r>
              <a:rPr lang="en-US" dirty="0" smtClean="0"/>
              <a:t>RAVI SHANKAR KUMAR(0128CS181049)</a:t>
            </a:r>
            <a:endParaRPr lang="en-US" dirty="0"/>
          </a:p>
          <a:p>
            <a:endParaRPr lang="en-US" dirty="0" smtClean="0"/>
          </a:p>
          <a:p>
            <a:endParaRPr lang="en-IN" dirty="0"/>
          </a:p>
        </p:txBody>
      </p:sp>
    </p:spTree>
    <p:extLst>
      <p:ext uri="{BB962C8B-B14F-4D97-AF65-F5344CB8AC3E}">
        <p14:creationId xmlns:p14="http://schemas.microsoft.com/office/powerpoint/2010/main" val="40671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DATABASE</a:t>
            </a:r>
            <a:endParaRPr lang="en-IN" dirty="0"/>
          </a:p>
        </p:txBody>
      </p:sp>
      <p:sp>
        <p:nvSpPr>
          <p:cNvPr id="3" name="Content Placeholder 2"/>
          <p:cNvSpPr>
            <a:spLocks noGrp="1"/>
          </p:cNvSpPr>
          <p:nvPr>
            <p:ph idx="1"/>
          </p:nvPr>
        </p:nvSpPr>
        <p:spPr/>
        <p:txBody>
          <a:bodyPr/>
          <a:lstStyle/>
          <a:p>
            <a:r>
              <a:rPr lang="en-US" dirty="0"/>
              <a:t>The Firebase </a:t>
            </a:r>
            <a:r>
              <a:rPr lang="en-US" dirty="0" err="1"/>
              <a:t>Realtime</a:t>
            </a:r>
            <a:r>
              <a:rPr lang="en-US" dirty="0"/>
              <a:t> Database is a cloud-hosted database. Data is stored as JSON and synchronized in </a:t>
            </a:r>
            <a:r>
              <a:rPr lang="en-US" dirty="0" err="1"/>
              <a:t>realtime</a:t>
            </a:r>
            <a:r>
              <a:rPr lang="en-US" dirty="0"/>
              <a:t> to every connected client. When you build cross-platform apps with our Apple platforms, Android, and JavaScript SDKs, all of your clients share one </a:t>
            </a:r>
            <a:r>
              <a:rPr lang="en-US" dirty="0" err="1"/>
              <a:t>Realtime</a:t>
            </a:r>
            <a:r>
              <a:rPr lang="en-US" dirty="0"/>
              <a:t> Database instance and automatically receive updates with the newest data</a:t>
            </a:r>
            <a:r>
              <a:rPr lang="en-US" dirty="0" smtClean="0"/>
              <a:t>.</a:t>
            </a:r>
          </a:p>
          <a:p>
            <a:r>
              <a:rPr lang="en-US" dirty="0"/>
              <a:t>This is very interesting, we use fire base messaging service for notifications, when one rider wants a cab 🚕 notification is sent to nearest driver , even if app is closed , he will get pop up ,, now when he accepts then the database connection is established</a:t>
            </a:r>
            <a:endParaRPr lang="en-IN" dirty="0"/>
          </a:p>
        </p:txBody>
      </p:sp>
    </p:spTree>
    <p:extLst>
      <p:ext uri="{BB962C8B-B14F-4D97-AF65-F5344CB8AC3E}">
        <p14:creationId xmlns:p14="http://schemas.microsoft.com/office/powerpoint/2010/main" val="21143680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Google Map </a:t>
            </a:r>
            <a:r>
              <a:rPr lang="en-IN" dirty="0" err="1" smtClean="0"/>
              <a:t>ApI</a:t>
            </a:r>
            <a:endParaRPr lang="en-IN" dirty="0"/>
          </a:p>
        </p:txBody>
      </p:sp>
      <p:sp>
        <p:nvSpPr>
          <p:cNvPr id="3" name="Content Placeholder 2"/>
          <p:cNvSpPr>
            <a:spLocks noGrp="1"/>
          </p:cNvSpPr>
          <p:nvPr>
            <p:ph idx="1"/>
          </p:nvPr>
        </p:nvSpPr>
        <p:spPr/>
        <p:txBody>
          <a:bodyPr/>
          <a:lstStyle/>
          <a:p>
            <a:r>
              <a:rPr lang="en-US" dirty="0"/>
              <a:t>Google Maps Platform products are secured from unauthorized use by restricting API calls to those that provide proper authentication credentials. These credentials are in the form of an API key - a unique alphanumeric string that associates your Google billing account with your project, and with the specific API or SDK</a:t>
            </a:r>
            <a:r>
              <a:rPr lang="en-US" dirty="0" smtClean="0"/>
              <a:t>.</a:t>
            </a:r>
          </a:p>
          <a:p>
            <a:r>
              <a:rPr lang="en-US" dirty="0"/>
              <a:t>The API key is a unique identifier that authenticates requests associated with your project for usage and billing purposes. You must have at least one API key associated with your project.</a:t>
            </a:r>
          </a:p>
        </p:txBody>
      </p:sp>
    </p:spTree>
    <p:extLst>
      <p:ext uri="{BB962C8B-B14F-4D97-AF65-F5344CB8AC3E}">
        <p14:creationId xmlns:p14="http://schemas.microsoft.com/office/powerpoint/2010/main" val="27160357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32238" y="2117123"/>
            <a:ext cx="7084541" cy="1754326"/>
          </a:xfrm>
          <a:prstGeom prst="rect">
            <a:avLst/>
          </a:prstGeom>
          <a:noFill/>
        </p:spPr>
        <p:txBody>
          <a:bodyPr wrap="square" rtlCol="0">
            <a:spAutoFit/>
          </a:bodyPr>
          <a:lstStyle/>
          <a:p>
            <a:r>
              <a:rPr lang="en-IN" dirty="0" smtClean="0"/>
              <a:t>We use google APIs to find the distance and ETA to reach the  destination from your current location .We have three charges; base charge, distance charge and time charge. These are different for different vehicles and we add these three for ride estimate calculation.</a:t>
            </a:r>
          </a:p>
          <a:p>
            <a:r>
              <a:rPr lang="en-IN" dirty="0" smtClean="0"/>
              <a:t>We use </a:t>
            </a:r>
            <a:r>
              <a:rPr lang="en-IN" dirty="0"/>
              <a:t>G</a:t>
            </a:r>
            <a:r>
              <a:rPr lang="en-IN" dirty="0" smtClean="0"/>
              <a:t>oogle’s S2 geometry library to calculating shortest ETA. </a:t>
            </a:r>
            <a:endParaRPr lang="en-IN" dirty="0"/>
          </a:p>
        </p:txBody>
      </p:sp>
    </p:spTree>
    <p:extLst>
      <p:ext uri="{BB962C8B-B14F-4D97-AF65-F5344CB8AC3E}">
        <p14:creationId xmlns:p14="http://schemas.microsoft.com/office/powerpoint/2010/main" val="4010542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sApp Video 2022-05-09 at 6.04.34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568152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5-09 at 6.04.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1535218" y="-612433"/>
            <a:ext cx="6164177" cy="8213126"/>
          </a:xfrm>
          <a:prstGeom prst="rect">
            <a:avLst/>
          </a:prstGeom>
        </p:spPr>
      </p:pic>
      <p:sp>
        <p:nvSpPr>
          <p:cNvPr id="3" name="TextBox 2"/>
          <p:cNvSpPr txBox="1"/>
          <p:nvPr/>
        </p:nvSpPr>
        <p:spPr>
          <a:xfrm>
            <a:off x="8847438" y="2916195"/>
            <a:ext cx="1911177" cy="707886"/>
          </a:xfrm>
          <a:prstGeom prst="rect">
            <a:avLst/>
          </a:prstGeom>
          <a:noFill/>
        </p:spPr>
        <p:txBody>
          <a:bodyPr wrap="square" rtlCol="0">
            <a:spAutoFit/>
          </a:bodyPr>
          <a:lstStyle/>
          <a:p>
            <a:r>
              <a:rPr lang="en-IN" sz="2000" dirty="0" smtClean="0"/>
              <a:t>A quick demonstration</a:t>
            </a:r>
            <a:endParaRPr lang="en-IN" sz="2000" dirty="0"/>
          </a:p>
        </p:txBody>
      </p:sp>
    </p:spTree>
    <p:extLst>
      <p:ext uri="{BB962C8B-B14F-4D97-AF65-F5344CB8AC3E}">
        <p14:creationId xmlns:p14="http://schemas.microsoft.com/office/powerpoint/2010/main" val="38898886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53281"/>
            <a:ext cx="8596668" cy="807308"/>
          </a:xfrm>
        </p:spPr>
        <p:txBody>
          <a:bodyPr/>
          <a:lstStyle/>
          <a:p>
            <a:r>
              <a:rPr lang="en-US" dirty="0" smtClean="0"/>
              <a:t>                    DESCRIPTION</a:t>
            </a:r>
            <a:endParaRPr lang="en-IN" dirty="0"/>
          </a:p>
        </p:txBody>
      </p:sp>
      <p:sp>
        <p:nvSpPr>
          <p:cNvPr id="3" name="Content Placeholder 2"/>
          <p:cNvSpPr>
            <a:spLocks noGrp="1"/>
          </p:cNvSpPr>
          <p:nvPr>
            <p:ph idx="1"/>
          </p:nvPr>
        </p:nvSpPr>
        <p:spPr/>
        <p:txBody>
          <a:bodyPr/>
          <a:lstStyle/>
          <a:p>
            <a:r>
              <a:rPr lang="en-US" dirty="0" smtClean="0"/>
              <a:t>                                      Loader </a:t>
            </a:r>
            <a:r>
              <a:rPr lang="en-US" dirty="0"/>
              <a:t>is a logistics aggregator </a:t>
            </a:r>
            <a:r>
              <a:rPr lang="en-US" dirty="0" smtClean="0"/>
              <a:t>startup application </a:t>
            </a:r>
            <a:r>
              <a:rPr lang="en-US" dirty="0"/>
              <a:t>that makes intra-city pickups and deliveries thoroughly efficient and reliable. Logistics market in India is hugely underserved but has immense potential to come out as one of the largest industry of the world with the interplay of infrastructure and technology, and </a:t>
            </a:r>
            <a:r>
              <a:rPr lang="en-US" dirty="0" smtClean="0"/>
              <a:t>with Loader we aim </a:t>
            </a:r>
            <a:r>
              <a:rPr lang="en-US" dirty="0"/>
              <a:t>to help customers reduce their costs in logistics sector and provide effective services.</a:t>
            </a:r>
            <a:endParaRPr lang="en-IN" dirty="0"/>
          </a:p>
        </p:txBody>
      </p:sp>
    </p:spTree>
    <p:extLst>
      <p:ext uri="{BB962C8B-B14F-4D97-AF65-F5344CB8AC3E}">
        <p14:creationId xmlns:p14="http://schemas.microsoft.com/office/powerpoint/2010/main" val="413221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5-09 at 6.04.35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5459" y="0"/>
            <a:ext cx="3168650" cy="6858000"/>
          </a:xfrm>
          <a:prstGeom prst="rect">
            <a:avLst/>
          </a:prstGeom>
        </p:spPr>
      </p:pic>
      <p:sp>
        <p:nvSpPr>
          <p:cNvPr id="3" name="TextBox 2"/>
          <p:cNvSpPr txBox="1"/>
          <p:nvPr/>
        </p:nvSpPr>
        <p:spPr>
          <a:xfrm>
            <a:off x="3880020" y="2598003"/>
            <a:ext cx="4151872" cy="830997"/>
          </a:xfrm>
          <a:prstGeom prst="rect">
            <a:avLst/>
          </a:prstGeom>
          <a:noFill/>
        </p:spPr>
        <p:txBody>
          <a:bodyPr wrap="square" rtlCol="0">
            <a:spAutoFit/>
          </a:bodyPr>
          <a:lstStyle/>
          <a:p>
            <a:r>
              <a:rPr lang="en-IN" sz="4800" dirty="0" smtClean="0"/>
              <a:t>Log in Page</a:t>
            </a:r>
            <a:endParaRPr lang="en-IN" sz="4800" dirty="0"/>
          </a:p>
        </p:txBody>
      </p:sp>
    </p:spTree>
    <p:extLst>
      <p:ext uri="{BB962C8B-B14F-4D97-AF65-F5344CB8AC3E}">
        <p14:creationId xmlns:p14="http://schemas.microsoft.com/office/powerpoint/2010/main" val="35966312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WHY LOADER?</a:t>
            </a:r>
            <a:endParaRPr lang="en-IN" dirty="0"/>
          </a:p>
        </p:txBody>
      </p:sp>
      <p:sp>
        <p:nvSpPr>
          <p:cNvPr id="3" name="Content Placeholder 2"/>
          <p:cNvSpPr>
            <a:spLocks noGrp="1"/>
          </p:cNvSpPr>
          <p:nvPr>
            <p:ph idx="1"/>
          </p:nvPr>
        </p:nvSpPr>
        <p:spPr/>
        <p:txBody>
          <a:bodyPr/>
          <a:lstStyle/>
          <a:p>
            <a:r>
              <a:rPr lang="en-US" dirty="0"/>
              <a:t>Recently, while I was planning to shift from </a:t>
            </a:r>
            <a:r>
              <a:rPr lang="en-US" dirty="0" smtClean="0"/>
              <a:t>Indore </a:t>
            </a:r>
            <a:r>
              <a:rPr lang="en-US" dirty="0"/>
              <a:t>to </a:t>
            </a:r>
            <a:r>
              <a:rPr lang="en-US" dirty="0" smtClean="0"/>
              <a:t>Bhopal, </a:t>
            </a:r>
            <a:r>
              <a:rPr lang="en-US" dirty="0"/>
              <a:t>I came across </a:t>
            </a:r>
            <a:r>
              <a:rPr lang="en-US" dirty="0" smtClean="0"/>
              <a:t>some apps. </a:t>
            </a:r>
            <a:r>
              <a:rPr lang="en-US" dirty="0"/>
              <a:t>And to my absolute delight, I found that the rates are quite </a:t>
            </a:r>
            <a:r>
              <a:rPr lang="en-US" dirty="0" smtClean="0"/>
              <a:t>expensive </a:t>
            </a:r>
            <a:r>
              <a:rPr lang="en-US" dirty="0"/>
              <a:t>and </a:t>
            </a:r>
            <a:r>
              <a:rPr lang="en-US" dirty="0" smtClean="0"/>
              <a:t>it was not a good </a:t>
            </a:r>
            <a:r>
              <a:rPr lang="en-US" dirty="0"/>
              <a:t>experience when it compared to other local movers and packers.</a:t>
            </a:r>
          </a:p>
          <a:p>
            <a:r>
              <a:rPr lang="en-US" b="1" dirty="0" smtClean="0"/>
              <a:t>Though </a:t>
            </a:r>
            <a:r>
              <a:rPr lang="en-US" b="1" dirty="0"/>
              <a:t>the mobile </a:t>
            </a:r>
            <a:r>
              <a:rPr lang="en-US" b="1" dirty="0" smtClean="0"/>
              <a:t>applications </a:t>
            </a:r>
            <a:r>
              <a:rPr lang="en-US" b="1" dirty="0"/>
              <a:t>definitely match the standards of decent user experience but there are still a lot of scope to improve and make the application a little more intuitive.</a:t>
            </a:r>
            <a:endParaRPr lang="en-US" dirty="0"/>
          </a:p>
        </p:txBody>
      </p:sp>
    </p:spTree>
    <p:extLst>
      <p:ext uri="{BB962C8B-B14F-4D97-AF65-F5344CB8AC3E}">
        <p14:creationId xmlns:p14="http://schemas.microsoft.com/office/powerpoint/2010/main" val="4097159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672" y="514350"/>
            <a:ext cx="3854528" cy="1278466"/>
          </a:xfrm>
        </p:spPr>
        <p:txBody>
          <a:bodyPr/>
          <a:lstStyle/>
          <a:p>
            <a:r>
              <a:rPr lang="en-IN" b="1" i="1" dirty="0"/>
              <a:t>What did I do?</a:t>
            </a:r>
            <a:r>
              <a:rPr lang="en-IN" b="1" dirty="0"/>
              <a:t/>
            </a:r>
            <a:br>
              <a:rPr lang="en-IN" b="1" dirty="0"/>
            </a:b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4860" y="514350"/>
            <a:ext cx="2685368" cy="5527675"/>
          </a:xfrm>
        </p:spPr>
      </p:pic>
      <p:sp>
        <p:nvSpPr>
          <p:cNvPr id="4" name="Text Placeholder 3"/>
          <p:cNvSpPr>
            <a:spLocks noGrp="1"/>
          </p:cNvSpPr>
          <p:nvPr>
            <p:ph type="body" sz="half" idx="2"/>
          </p:nvPr>
        </p:nvSpPr>
        <p:spPr>
          <a:xfrm>
            <a:off x="653672" y="1649602"/>
            <a:ext cx="3854528" cy="2584449"/>
          </a:xfrm>
        </p:spPr>
        <p:txBody>
          <a:bodyPr/>
          <a:lstStyle/>
          <a:p>
            <a:r>
              <a:rPr lang="en-US" dirty="0" smtClean="0"/>
              <a:t>I </a:t>
            </a:r>
            <a:r>
              <a:rPr lang="en-US" dirty="0"/>
              <a:t>thought of doing some modifications in </a:t>
            </a:r>
            <a:r>
              <a:rPr lang="en-US" dirty="0" smtClean="0"/>
              <a:t>the </a:t>
            </a:r>
            <a:r>
              <a:rPr lang="en-US" dirty="0"/>
              <a:t>interface design, which probably could be helpful.</a:t>
            </a:r>
          </a:p>
          <a:p>
            <a:r>
              <a:rPr lang="en-US" dirty="0"/>
              <a:t>The current home page of the app looks something like this :-</a:t>
            </a:r>
          </a:p>
          <a:p>
            <a:r>
              <a:rPr lang="en-US" dirty="0"/>
              <a:t/>
            </a:r>
            <a:br>
              <a:rPr lang="en-US" dirty="0"/>
            </a:br>
            <a:endParaRPr lang="en-IN" dirty="0"/>
          </a:p>
        </p:txBody>
      </p:sp>
    </p:spTree>
    <p:extLst>
      <p:ext uri="{BB962C8B-B14F-4D97-AF65-F5344CB8AC3E}">
        <p14:creationId xmlns:p14="http://schemas.microsoft.com/office/powerpoint/2010/main" val="3893590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31091" y="1375719"/>
            <a:ext cx="7150443" cy="3139321"/>
          </a:xfrm>
          <a:prstGeom prst="rect">
            <a:avLst/>
          </a:prstGeom>
          <a:noFill/>
        </p:spPr>
        <p:txBody>
          <a:bodyPr wrap="square" rtlCol="0">
            <a:spAutoFit/>
          </a:bodyPr>
          <a:lstStyle/>
          <a:p>
            <a:r>
              <a:rPr lang="en-US" dirty="0"/>
              <a:t>Much like an Uber or </a:t>
            </a:r>
            <a:r>
              <a:rPr lang="en-US" dirty="0" err="1"/>
              <a:t>OlaCabs</a:t>
            </a:r>
            <a:r>
              <a:rPr lang="en-US" dirty="0"/>
              <a:t> interface, where the location of the user is already pre-populated in the location bar on top and the different range of cargo trucks can be viewed on swiping right to left and vice versa.</a:t>
            </a:r>
          </a:p>
          <a:p>
            <a:r>
              <a:rPr lang="en-US" dirty="0"/>
              <a:t>But I see that all the cargos looks same irrespective of being different in a selection slider. And where are the other details? Like minimum price, rates with respect to the distance or rates with respect to the time? And as an user how do I know which truck is cheaper and which one suits my needs to the best?</a:t>
            </a:r>
          </a:p>
          <a:p>
            <a:r>
              <a:rPr lang="en-US" dirty="0"/>
              <a:t/>
            </a:r>
            <a:br>
              <a:rPr lang="en-US" dirty="0"/>
            </a:br>
            <a:endParaRPr lang="en-IN" dirty="0"/>
          </a:p>
        </p:txBody>
      </p:sp>
    </p:spTree>
    <p:extLst>
      <p:ext uri="{BB962C8B-B14F-4D97-AF65-F5344CB8AC3E}">
        <p14:creationId xmlns:p14="http://schemas.microsoft.com/office/powerpoint/2010/main" val="12754925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31092" y="1375719"/>
            <a:ext cx="7916562" cy="3693319"/>
          </a:xfrm>
          <a:prstGeom prst="rect">
            <a:avLst/>
          </a:prstGeom>
          <a:noFill/>
        </p:spPr>
        <p:txBody>
          <a:bodyPr wrap="square" rtlCol="0">
            <a:spAutoFit/>
          </a:bodyPr>
          <a:lstStyle/>
          <a:p>
            <a:r>
              <a:rPr lang="en-US" dirty="0"/>
              <a:t>A decent way to display all the required information but how do I get there? Its pretty simple. Just tap on the circle of the particular cargo and it displays all the required the details.</a:t>
            </a:r>
          </a:p>
          <a:p>
            <a:r>
              <a:rPr lang="en-US" dirty="0"/>
              <a:t>But there are different personas who use this app and it can be anyone, be it a tech savvy millennial like me, or someone who is not as tech savvy as me, like </a:t>
            </a:r>
            <a:r>
              <a:rPr lang="en-US" dirty="0" smtClean="0"/>
              <a:t>an </a:t>
            </a:r>
            <a:r>
              <a:rPr lang="en-US" dirty="0"/>
              <a:t>uncle who is about 50 years and works in the Indian Army and happens to shift from one city to another owing to his nature of transferrable job.</a:t>
            </a:r>
          </a:p>
          <a:p>
            <a:r>
              <a:rPr lang="en-US" dirty="0"/>
              <a:t>While it took me around 5 seconds to figure out that on tapping, it would display the details, it might take him much more time, he might also get stuck there and eventually leave the app.</a:t>
            </a:r>
          </a:p>
          <a:p>
            <a:r>
              <a:rPr lang="en-US" dirty="0"/>
              <a:t/>
            </a:r>
            <a:br>
              <a:rPr lang="en-US" dirty="0"/>
            </a:br>
            <a:endParaRPr lang="en-IN" dirty="0"/>
          </a:p>
        </p:txBody>
      </p:sp>
    </p:spTree>
    <p:extLst>
      <p:ext uri="{BB962C8B-B14F-4D97-AF65-F5344CB8AC3E}">
        <p14:creationId xmlns:p14="http://schemas.microsoft.com/office/powerpoint/2010/main" val="524590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4844" y="477795"/>
            <a:ext cx="6491416" cy="6463308"/>
          </a:xfrm>
          <a:prstGeom prst="rect">
            <a:avLst/>
          </a:prstGeom>
          <a:noFill/>
        </p:spPr>
        <p:txBody>
          <a:bodyPr wrap="square" rtlCol="0">
            <a:spAutoFit/>
          </a:bodyPr>
          <a:lstStyle/>
          <a:p>
            <a:r>
              <a:rPr lang="en-US" dirty="0"/>
              <a:t>I came up with </a:t>
            </a:r>
            <a:r>
              <a:rPr lang="en-US" dirty="0" smtClean="0"/>
              <a:t>a screen, </a:t>
            </a:r>
            <a:r>
              <a:rPr lang="en-US" dirty="0"/>
              <a:t>though quite similar to the existing design but has a little modifications :-</a:t>
            </a:r>
          </a:p>
          <a:p>
            <a:r>
              <a:rPr lang="en-US" dirty="0"/>
              <a:t>Sometimes in order to get more quickly from point A to point B, you need to slow down, look up, and see what’s ahead of you. But just as Uber did, rather than taking up the current location or pre filling it, asking the user “Where to?” saves a lot of time and everything starts there and builds around that. Thanks to GPS on our mobile phones, we can fetch the current location</a:t>
            </a:r>
            <a:r>
              <a:rPr lang="en-US" dirty="0" smtClean="0"/>
              <a:t>.</a:t>
            </a:r>
          </a:p>
          <a:p>
            <a:endParaRPr lang="en-US" dirty="0"/>
          </a:p>
          <a:p>
            <a:r>
              <a:rPr lang="en-US" dirty="0"/>
              <a:t>The second thing that I modified is the selection slider, rather than just truck icons embedded inside a circle, I have used sliding cards</a:t>
            </a:r>
            <a:r>
              <a:rPr lang="en-US" dirty="0" smtClean="0"/>
              <a:t>.</a:t>
            </a:r>
          </a:p>
          <a:p>
            <a:endParaRPr lang="en-US" dirty="0"/>
          </a:p>
          <a:p>
            <a:r>
              <a:rPr lang="en-US" i="1" dirty="0"/>
              <a:t>Why? Because I want the user to see as much relevant information as possible.</a:t>
            </a:r>
            <a:endParaRPr lang="en-US" dirty="0"/>
          </a:p>
          <a:p>
            <a:r>
              <a:rPr lang="en-US" dirty="0"/>
              <a:t>The card accommodates information like minimum fare, fare details and most importantly the fare estimates which acts more like a deciding factor.</a:t>
            </a:r>
          </a:p>
          <a:p>
            <a:r>
              <a:rPr lang="en-US" dirty="0"/>
              <a:t>The user can slider to get from one card to another in order to see the different cargos and their details.</a:t>
            </a:r>
          </a:p>
          <a:p>
            <a:r>
              <a:rPr lang="en-US" dirty="0"/>
              <a:t/>
            </a:r>
            <a:br>
              <a:rPr lang="en-US" dirty="0"/>
            </a:br>
            <a:endParaRPr lang="en-IN" dirty="0"/>
          </a:p>
        </p:txBody>
      </p:sp>
    </p:spTree>
    <p:extLst>
      <p:ext uri="{BB962C8B-B14F-4D97-AF65-F5344CB8AC3E}">
        <p14:creationId xmlns:p14="http://schemas.microsoft.com/office/powerpoint/2010/main" val="25029291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FLUTTER</a:t>
            </a:r>
            <a:endParaRPr lang="en-IN" dirty="0"/>
          </a:p>
        </p:txBody>
      </p:sp>
      <p:sp>
        <p:nvSpPr>
          <p:cNvPr id="3" name="Content Placeholder 2"/>
          <p:cNvSpPr>
            <a:spLocks noGrp="1"/>
          </p:cNvSpPr>
          <p:nvPr>
            <p:ph idx="1"/>
          </p:nvPr>
        </p:nvSpPr>
        <p:spPr>
          <a:xfrm>
            <a:off x="677334" y="1270000"/>
            <a:ext cx="8596668" cy="3880773"/>
          </a:xfrm>
        </p:spPr>
        <p:txBody>
          <a:bodyPr>
            <a:normAutofit fontScale="92500"/>
          </a:bodyPr>
          <a:lstStyle/>
          <a:p>
            <a:r>
              <a:rPr lang="en-US" dirty="0" smtClean="0"/>
              <a:t>We use flutter framework for the development ,because it has Dart language support which enables us to use the application to use in </a:t>
            </a:r>
            <a:r>
              <a:rPr lang="en-US" sz="1900" dirty="0">
                <a:solidFill>
                  <a:schemeClr val="accent1"/>
                </a:solidFill>
              </a:rPr>
              <a:t>A</a:t>
            </a:r>
            <a:r>
              <a:rPr lang="en-US" sz="1900" dirty="0" smtClean="0">
                <a:solidFill>
                  <a:schemeClr val="accent1"/>
                </a:solidFill>
              </a:rPr>
              <a:t>ndroid and IOS </a:t>
            </a:r>
            <a:r>
              <a:rPr lang="en-US" dirty="0" smtClean="0"/>
              <a:t>both.</a:t>
            </a:r>
          </a:p>
          <a:p>
            <a:r>
              <a:rPr lang="en-US" dirty="0" smtClean="0"/>
              <a:t>Flutter </a:t>
            </a:r>
            <a:r>
              <a:rPr lang="en-US" dirty="0"/>
              <a:t>is Google’s free and open-source UI framework for creating native mobile applications. Released in 2017, Flutter allows developers to build mobile applications for both iOS and Android with a single codebase and programming language. This capability makes building iOS and Android apps simpler and faster</a:t>
            </a:r>
            <a:r>
              <a:rPr lang="en-US" dirty="0" smtClean="0"/>
              <a:t>.</a:t>
            </a:r>
          </a:p>
          <a:p>
            <a:r>
              <a:rPr lang="en-US" dirty="0"/>
              <a:t>The Flutter framework consists of both a software development kit (SDK) and their widget-based UI library. This library consists of various reusable UI elements, such as sliders, buttons, and text inputs. </a:t>
            </a:r>
          </a:p>
          <a:p>
            <a:r>
              <a:rPr lang="en-US" dirty="0"/>
              <a:t>Developers building mobile applications with the Flutter framework will do so using a programming language called Dart. With a syntax like JavaScript, Dart is a typed object programming language that focuses on front-end development.</a:t>
            </a:r>
          </a:p>
          <a:p>
            <a:endParaRPr lang="en-IN" dirty="0"/>
          </a:p>
        </p:txBody>
      </p:sp>
    </p:spTree>
    <p:extLst>
      <p:ext uri="{BB962C8B-B14F-4D97-AF65-F5344CB8AC3E}">
        <p14:creationId xmlns:p14="http://schemas.microsoft.com/office/powerpoint/2010/main" val="260206458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3026</TotalTime>
  <Words>1084</Words>
  <Application>Microsoft Office PowerPoint</Application>
  <PresentationFormat>Widescreen</PresentationFormat>
  <Paragraphs>47</Paragraphs>
  <Slides>14</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Wingdings 3</vt:lpstr>
      <vt:lpstr>Facet</vt:lpstr>
      <vt:lpstr>LOADER</vt:lpstr>
      <vt:lpstr>                    DESCRIPTION</vt:lpstr>
      <vt:lpstr>PowerPoint Presentation</vt:lpstr>
      <vt:lpstr>                  WHY LOADER?</vt:lpstr>
      <vt:lpstr>What did I do? </vt:lpstr>
      <vt:lpstr>PowerPoint Presentation</vt:lpstr>
      <vt:lpstr>PowerPoint Presentation</vt:lpstr>
      <vt:lpstr>PowerPoint Presentation</vt:lpstr>
      <vt:lpstr>                      FLUTTER</vt:lpstr>
      <vt:lpstr>                     DATABASE</vt:lpstr>
      <vt:lpstr>                   Google Map ApI</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LOADER</dc:title>
  <dc:creator>Rohit Singh</dc:creator>
  <cp:lastModifiedBy>Rohit Singh</cp:lastModifiedBy>
  <cp:revision>25</cp:revision>
  <dcterms:created xsi:type="dcterms:W3CDTF">2022-05-04T12:09:31Z</dcterms:created>
  <dcterms:modified xsi:type="dcterms:W3CDTF">2022-05-09T18:39:16Z</dcterms:modified>
</cp:coreProperties>
</file>